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75" r:id="rId10"/>
    <p:sldId id="266" r:id="rId11"/>
    <p:sldId id="267" r:id="rId12"/>
    <p:sldId id="268" r:id="rId13"/>
    <p:sldId id="269" r:id="rId14"/>
    <p:sldId id="271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962" autoAdjust="0"/>
  </p:normalViewPr>
  <p:slideViewPr>
    <p:cSldViewPr>
      <p:cViewPr varScale="1">
        <p:scale>
          <a:sx n="107" d="100"/>
          <a:sy n="107" d="100"/>
        </p:scale>
        <p:origin x="-173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er-пк\кабинет асу\Сервер\ARHIV_SERVER\мои документы\ФОТО\фото к 120 летию\обложка буклета\03.02 Быв. главный муж. корпу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140968"/>
            <a:ext cx="8388424" cy="297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496944" cy="2664297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effectLst/>
                <a:latin typeface="+mj-lt"/>
                <a:cs typeface="Aharoni" pitchFamily="2" charset="-79"/>
              </a:rPr>
              <a:t>Декларация целей и задач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+mj-lt"/>
                <a:cs typeface="Aharoni" pitchFamily="2" charset="-79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  <a:latin typeface="+mj-lt"/>
                <a:cs typeface="Aharoni" pitchFamily="2" charset="-79"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  <a:latin typeface="+mj-lt"/>
                <a:cs typeface="Aharoni" pitchFamily="2" charset="-79"/>
              </a:rPr>
              <a:t>Государственного казенного учреждения здравоохранения «Ульяновская областная клиническая психиатрическая </a:t>
            </a:r>
            <a:br>
              <a:rPr lang="ru-RU" sz="2700" dirty="0" smtClean="0">
                <a:solidFill>
                  <a:schemeClr val="tx1"/>
                </a:solidFill>
                <a:effectLst/>
                <a:latin typeface="+mj-lt"/>
                <a:cs typeface="Aharoni" pitchFamily="2" charset="-79"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  <a:latin typeface="+mj-lt"/>
                <a:cs typeface="Aharoni" pitchFamily="2" charset="-79"/>
              </a:rPr>
              <a:t>больница имени В. А. Копосова» на 2019 год</a:t>
            </a:r>
            <a:endParaRPr lang="ru-RU" sz="2700" dirty="0">
              <a:solidFill>
                <a:schemeClr val="tx1"/>
              </a:solidFill>
              <a:effectLst/>
              <a:latin typeface="+mj-lt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47260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Проведение мероприятий, направленных на сохранение оплаты труда работников больницы, в том числе медицинскому персоналу (Согласно Указу Президента РФ от 07.05.2012 №5 97 «О мероприятиях по реализации государственной социальной политики»):</a:t>
            </a:r>
          </a:p>
          <a:p>
            <a:pPr algn="just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		 -доведение средней заработной платы врачебному персоналу больницы  до 200% от средней заработной платы  по региону</a:t>
            </a:r>
          </a:p>
          <a:p>
            <a:pPr algn="just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	-доведение средней заработной платы среднему и младшему медицинскому  персоналу больницы  до 100% от средней заработной платы  по региону</a:t>
            </a:r>
          </a:p>
          <a:p>
            <a:pPr algn="just"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Реализация мероприятий, направленных на поэтапное             устранение дефицита медицинских кадров  </a:t>
            </a:r>
          </a:p>
          <a:p>
            <a:pPr algn="just"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Обучение молодых специалистов по профилю:«Психиатрия» «Психотерапия», «Функциональная диагностика», «Неврология». Всего 7 человек</a:t>
            </a:r>
          </a:p>
          <a:p>
            <a:pPr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Развитие и укрепление кадрового потенциала</a:t>
            </a:r>
            <a:endParaRPr lang="ru-RU" sz="2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260648"/>
            <a:ext cx="8424936" cy="5112568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Внедрение профессиональных стандартов по обучению младшего медицинского персонала. Всего 40 человек </a:t>
            </a:r>
          </a:p>
          <a:p>
            <a:pPr algn="just">
              <a:buNone/>
            </a:pP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врачей специалистов на циклы по квалификационной переподготовке для продления  действующих сертификатов по специальностям: «Психиатрия», «Судебная психиатрия», «Психотерапия», «Функциональная диагностика», «Неврология» . Всего 8 человек</a:t>
            </a:r>
          </a:p>
          <a:p>
            <a:pPr algn="just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Проведение аттестации врачей и средних медицинских работников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Всего 7 человек из числа врачебного персонала,  34 человека из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числа средних медицинских работников</a:t>
            </a: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\\Server-пк\кабинет асу\Сервер\ARHIV_SERVER\мои документы\Документы Сазоновой\Декларация\DSC_0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365104"/>
            <a:ext cx="3347864" cy="2231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260648"/>
            <a:ext cx="8424936" cy="5976664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Направление медицинских работников  из числа среднего медицинского персонала на квалификационную переподготовку с целью продления действующих сертификатов по специальностям «Сестринское дело в психиатрии», «Лабораторная диагностика» «Функциональная диагностика», «Сестринское дело в   физиотерапии», «Сестринское дело в стоматологии». Всего 61 человек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Совершенствование института наставничества. Ведение работы по         наставничеству с молодыми специалистами. Создание условий для успешной профессиональной адаптации молодых специалистов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\\Server-пк\кабинет асу\Сервер\ARHIV_SERVER\мои документы\Документы Сазоновой\Декларация\IMG-4afaf4c5e0572915d5d989dd12d1b47c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861048"/>
            <a:ext cx="3672407" cy="2754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18864" y="1337312"/>
            <a:ext cx="8229600" cy="5116024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Улучшение материально-технической базы больницы с приведением в соответствие со всеми нормативными актами, согласно программе «Развитие здравоохранения 2013г.-2020г.»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Решение вопроса по расселению пациентов «нижних» корпусов больницы (согласно распоряжению № 3992-р от 10.11.2017 МЗ УО)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Развитие системы персонифицированного учета лекарственных средств и изделий медицинского назначения</a:t>
            </a:r>
          </a:p>
          <a:p>
            <a:pPr>
              <a:buNone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Укрепление материально-технической базы </a:t>
            </a:r>
            <a:b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ГКУЗ «УОКПБ им. В. А. Копосова»</a:t>
            </a:r>
            <a:endParaRPr lang="ru-RU" sz="2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\\Server-пк\кабинет асу\Сервер\ARHIV_SERVER\мои документы\Документы Сазоновой\Декларация\DSC_3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365104"/>
            <a:ext cx="3347864" cy="2231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124744"/>
            <a:ext cx="8568952" cy="4104456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Совершенствование профилактической работы по формированию здорового образа жизни с активным привлечением СМИ, Интернет-ресурсов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Совершенствование мер по профилактике суицидов и оказание помощи лицам, совершившим суицидальные попытки. Формирование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Суицидологического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регистра жителей города Ульяновск и Ульяновской области».  Проведение мероприятий направленных на предупреждение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суицидоопасного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поведения среди подростков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8"/>
            <a:ext cx="8424936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профилактического направления в медицине, формирование  здорового образа жизни</a:t>
            </a: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artpostergallery.ru/userdata/image/thumbs/2d/ae/2daea432bd8a5ea4bfb70dff4fc455a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717032"/>
            <a:ext cx="4320480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20688"/>
            <a:ext cx="84969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1"/>
              </a:buClr>
              <a:buFont typeface="Wingdings 3" pitchFamily="18" charset="2"/>
              <a:buChar char="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Совершенствование детской психиатрической службы, привлечение</a:t>
            </a:r>
          </a:p>
          <a:p>
            <a:pPr algn="just">
              <a:buClr>
                <a:schemeClr val="accent1"/>
              </a:buClr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молодых специалистов для работы в качестве детских врачей </a:t>
            </a:r>
          </a:p>
          <a:p>
            <a:pPr algn="just">
              <a:buClr>
                <a:schemeClr val="accent1"/>
              </a:buClr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психиатров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accent1"/>
              </a:buClr>
              <a:buFont typeface="Wingdings 3" pitchFamily="18" charset="2"/>
              <a:buChar char="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accent1"/>
              </a:buClr>
              <a:buFont typeface="Wingdings 3" pitchFamily="18" charset="2"/>
              <a:buChar char="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Взаимодействие с органами Министерства образования по</a:t>
            </a:r>
          </a:p>
          <a:p>
            <a:pPr algn="just">
              <a:buClr>
                <a:schemeClr val="accent1"/>
              </a:buClr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вопросам детской психиатрии и психологии</a:t>
            </a:r>
          </a:p>
          <a:p>
            <a:pPr algn="just">
              <a:buClr>
                <a:schemeClr val="accent1"/>
              </a:buClr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accent1"/>
              </a:buClr>
              <a:buFont typeface="Wingdings 3" pitchFamily="18" charset="2"/>
              <a:buChar char="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Усиление профилактической работы, направленной на</a:t>
            </a:r>
          </a:p>
          <a:p>
            <a:pPr algn="just">
              <a:buClr>
                <a:schemeClr val="accent1"/>
              </a:buClr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предупреждение общественно-опасных действий пациентами с </a:t>
            </a:r>
          </a:p>
          <a:p>
            <a:pPr algn="just">
              <a:buClr>
                <a:schemeClr val="accent1"/>
              </a:buClr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психическими расстройствами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\\Server-пк\кабинет асу\Сервер\ARHIV_SERVER\мои документы\Документы Сазоновой\Декларация\DSC_0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861048"/>
            <a:ext cx="4104456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139952" y="764704"/>
            <a:ext cx="4680520" cy="4392488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Ульяновская областная клиническая психиатрическая больница имени В.А.Копосова является казенным учреждением здравоохранения, оказывающим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специализированную медицинскую помощь населению города Ульяновск и Ульяновской области по профилю «Психиатрия»</a:t>
            </a:r>
          </a:p>
          <a:p>
            <a:endParaRPr lang="ru-RU" dirty="0"/>
          </a:p>
        </p:txBody>
      </p:sp>
      <p:pic>
        <p:nvPicPr>
          <p:cNvPr id="1026" name="Picture 2" descr="C:\Users\ВК\Desktop\фото\Фото для газеты\ГКУЗ ОКПБ им. Н.М.Карамз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2976331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355976" y="404664"/>
            <a:ext cx="4536504" cy="5544616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Современная организация психиатрической помощи вышла далеко за пределы медицинских проблем.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Она должна обеспечивать доступность, качество и безопасность медицинской помощи, развитие форм и методов социальной помощи пациентам с психическими расстройствами, расширение амбулаторной помощи, развитие просвещения по вопросам психического здоровья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086925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Главный врач</a:t>
            </a: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Гаврилина Ольга Владимировна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\\Server-пк\кабинет асу\Сервер\ARHIV_SERVER\мои документы\Документы Сазоновой\Декларация\Гаврилина О.В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3232274" cy="4841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4437112"/>
            <a:ext cx="8064896" cy="15121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Выполнение мероприятий в рамках государственной программы Ульяновской области «Развитие здравоохранения   в Ульяновской области» на 2014-2021 год,  утвержденной постановлением Правительства Ульяновской области от 11.09.2013 №37/4064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80728"/>
            <a:ext cx="8064896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Повышение качества и доступности специализированной психиатрической помощи населению города Ульяновск и Ульяновской области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354104"/>
            <a:ext cx="8136904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Выполнение указов Президента Российской Федерации, приказов и постановлений Министерства здравоохранения РФ, Министерства здравоохранения Ульяновкой области и Правительства Ульяновской области, направленных на развитие и повышение эффективности здравоохранения в Российской Федерации и в Ульяновской области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188640"/>
            <a:ext cx="6192688" cy="4985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Основные направления работы на 2019 год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83568" y="4725144"/>
            <a:ext cx="8064896" cy="8640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Совершенствование профилактического направления в медицине, формирование  здорового образа жизни</a:t>
            </a:r>
          </a:p>
          <a:p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60648"/>
            <a:ext cx="8064896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Выполнение Территориальной Программы Государственных гарантий бесплатного  оказания гражданам медицинской помощи по профилю «Психиатрия»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700808"/>
            <a:ext cx="8064896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Выполнение утвержденных Стандартов и Порядков оказания медицинской помощи при психических расстройствах и расстройствах поведения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140968"/>
            <a:ext cx="806489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Развитие и укрепление кадрового потенциала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861048"/>
            <a:ext cx="806489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Укрепление материально-технической базы ГКУЗ «УОКПБ им.      В. А. Копосова»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691680" y="3501008"/>
            <a:ext cx="7056784" cy="295232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	Диспансеризация детского населения 29 992 </a:t>
            </a:r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	Обращения </a:t>
            </a:r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			взрослые 18350 </a:t>
            </a:r>
          </a:p>
          <a:p>
            <a:pPr lvl="1"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			дети 5950                     </a:t>
            </a:r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	Посещение по поводу заболеваемости </a:t>
            </a:r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			взрослые 53 215 </a:t>
            </a:r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			дети 17255</a:t>
            </a:r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   Посещения с профилактической целью </a:t>
            </a:r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			взрослые 72457 </a:t>
            </a:r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			дети 19940</a:t>
            </a:r>
          </a:p>
          <a:p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6864" cy="1296144"/>
          </a:xfrm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Выполнение Территориальной Программы Государственных гарантий бесплатного  оказания гражданам медицинской помощи по профилю    «Психиатрия»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	</a:t>
            </a:r>
            <a:endParaRPr lang="ru-RU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844824"/>
            <a:ext cx="7776864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Объемы Территориальной Программы Государственных гарантий бесплатного  оказания гражданам медицинской помощи  по профилю «Психиатрия» в амбулаторных условиях на 2019 год</a:t>
            </a:r>
            <a:endParaRPr lang="ru-RU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04664"/>
            <a:ext cx="8136904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Объемы Территориальной Программы Государственных гарантий бесплатного  оказания гражданам медицинской помощи  по профилю «Психиатрия» в дневном стационаре  на 2019 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2468672"/>
            <a:ext cx="4355976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пациенто-дней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20910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Число случаев лечения 970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501008"/>
            <a:ext cx="8064896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Объемы Территориальной Программы Государственных гарантий бесплатного  оказания гражданам медицинской помощи по профилю «Психиатрия» в условиях круглосуточного стационара на 2019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5085184"/>
            <a:ext cx="59046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Число койко-дней 394 980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Число случаев госпитализаций 5024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Работа койки 348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Среднее пребывание пациента на койке 78,6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2520280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Приведение структуры ГКУЗ «УОКПБ им. В. А. Копосова» в соответствие с Приказом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Минздравсоцразвития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РФ от 17 мая 2012г.  № 566н «Об утверждении Порядка оказания медицинской помощи при психических расстройствах и расстройствах поведения»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Внедрения внутреннего контроля качества и безопасности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оказываемой медицинской помощи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60648"/>
            <a:ext cx="7416824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Выполнение утвержденных Стандартов и Порядков оказания медицинской помощи при психических расстройствах и расстройствах поведения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\\Server-пк\кабинет асу\Сервер\ARHIV_SERVER\мои документы\ФОТО\53 конференция ПСИХОЛОГИЯ\E9A970B4-B3FA-460A-915B-48528356DA0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573016"/>
            <a:ext cx="2307192" cy="307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1"/>
          <p:cNvSpPr>
            <a:spLocks noGrp="1"/>
          </p:cNvSpPr>
          <p:nvPr>
            <p:ph idx="1"/>
          </p:nvPr>
        </p:nvSpPr>
        <p:spPr>
          <a:xfrm>
            <a:off x="323528" y="1988840"/>
            <a:ext cx="8085584" cy="3528392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Проведение мероприятий по внедрению психосоциальной реабилитации при оказании психиатрической помощи для пациентов стационара. Развертывание на базе круглосуточного стационара дополнительных ста коек медико-психосоциальной реабилитации пациентов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Дальнейшее совершенствование бригадной формы оказания психиатрической помощи пациентам. Доведение охвата обслуживания пациентов стационарных отделений больницы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полипрофессиональной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бригадой до 500 человек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\\Server-пк\кабинет асу\Сервер\ARHIV_SERVER\мои документы\Документы Сазоновой\Декларация\IMG_1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743146"/>
            <a:ext cx="2507771" cy="1880828"/>
          </a:xfrm>
          <a:prstGeom prst="rect">
            <a:avLst/>
          </a:prstGeom>
          <a:noFill/>
        </p:spPr>
      </p:pic>
      <p:pic>
        <p:nvPicPr>
          <p:cNvPr id="5" name="Picture 3" descr="\\Server-пк\кабинет асу\Сервер\ARHIV_SERVER\мои документы\Документы Сазоновой\Декларация\P80920-1426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88640"/>
            <a:ext cx="2520280" cy="1868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364</TotalTime>
  <Words>693</Words>
  <Application>Microsoft Office PowerPoint</Application>
  <PresentationFormat>Экран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Декларация целей и задач Государственного казенного учреждения здравоохранения «Ульяновская областная клиническая психиатрическая  больница имени В. А. Копосова» на 2019 год</vt:lpstr>
      <vt:lpstr>Слайд 2</vt:lpstr>
      <vt:lpstr>Слайд 3</vt:lpstr>
      <vt:lpstr>Слайд 4</vt:lpstr>
      <vt:lpstr>Слайд 5</vt:lpstr>
      <vt:lpstr>Выполнение Территориальной Программы Государственных гарантий бесплатного  оказания гражданам медицинской помощи по профилю    «Психиатрия» </vt:lpstr>
      <vt:lpstr>Слайд 7</vt:lpstr>
      <vt:lpstr>Слайд 8</vt:lpstr>
      <vt:lpstr>Слайд 9</vt:lpstr>
      <vt:lpstr>Развитие и укрепление кадрового потенциала</vt:lpstr>
      <vt:lpstr>Слайд 11</vt:lpstr>
      <vt:lpstr>Слайд 12</vt:lpstr>
      <vt:lpstr>Укрепление материально-технической базы  ГКУЗ «УОКПБ им. В. А. Копосова»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Декларация целей и задачей на 2019 год</dc:title>
  <dc:creator>Оля</dc:creator>
  <cp:lastModifiedBy>RePack by SPecialiST</cp:lastModifiedBy>
  <cp:revision>67</cp:revision>
  <dcterms:created xsi:type="dcterms:W3CDTF">2019-02-08T10:28:31Z</dcterms:created>
  <dcterms:modified xsi:type="dcterms:W3CDTF">2019-02-14T06:30:13Z</dcterms:modified>
</cp:coreProperties>
</file>